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26EC15B-17DC-482E-99EA-76B99E1BC706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16BD41F-8F8B-40E3-9C5D-AE4F86CDE6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20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E5D3C-8840-466B-8656-70D68CBED2CA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1B2A-C6EC-4479-8FE7-934BD693F9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4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4F53-8883-4CCA-8856-B212544775B2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862F-BB10-4366-98BB-48755CACCA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16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76DC5-543D-4AD4-BF18-1C75D02B4E75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3114B-4C41-49E8-AB72-92D423F782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45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0E19E9-4046-4BB1-A2DB-635FD6BBFD31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9D5D5A-8225-402B-8A16-97888E6067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610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604839-A9F5-44E3-B5B9-2B3A29C406B8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AE8AF8-2E28-4933-B55D-94CBFA7D7B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8828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3CFB3A-19CB-451D-BDB5-94208E2560BA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793794-915C-4DE1-B4E4-615FAF52D0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202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DA6047-4D40-45DE-B50E-1BF6650BD88E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0677E-E030-4A55-B923-CCE1DF4C13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0128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0796-F74D-48A1-9E38-D315E45299D4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6B4D-AE48-43F8-9BC3-4DA5526582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5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FD05CC-51EA-44F8-97C0-4079949FBE19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966459-17FA-4948-B0A4-6D29557898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852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B3C250B-6A5B-4575-B550-6937558888EC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98CA11B-84A3-4965-B639-2BA3235B89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976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4005007-BE0A-4408-8F2E-CA7835B9881F}" type="datetimeFigureOut">
              <a:rPr lang="pl-PL"/>
              <a:pPr>
                <a:defRPr/>
              </a:pPr>
              <a:t>2020-11-13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B6DF227-E05F-42CE-B5D4-66350ECD49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683568" y="1772816"/>
            <a:ext cx="7772400" cy="18303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 o psychice dziecka mówią jego rysunki</a:t>
            </a:r>
            <a:endParaRPr lang="pl-PL" sz="5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900113" y="1052513"/>
            <a:ext cx="7200900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Kolory używane przez dziecko mają oprócz znaczenia psychologicznego znaczenie emocjonalne:</a:t>
            </a:r>
            <a:endParaRPr lang="pl-PL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288" y="196850"/>
            <a:ext cx="8497887" cy="4664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Czerwony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mocny, męski, dużo gniewu i agresji, wyraża potęgę pragnień. Do 6 roku życia czerwony jest ulubionym kolorem dzieci.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Niebieski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mówi o wrażliwości, zamknięciu w sobie, to osoba delikatna, łagodna, dużo niebieskiego to wycofanie, bierność, brak aktywności życiowej.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Fiolet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mówi o ambiwalencji uczuć, czyli inaczej ,, kocham i nienawidzę”, oznacza pragnienie czegoś innego, przeciwnie do aktualnej sytuacji. Mówi o świecie duchowym,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a zbyt dużo fioletu oznacza niepokój i lęk.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Żółty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- to słońce, ciepło, radość, optymizm. To pragnienie pójścia własną drogą.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Zielony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to upór, wytrwałość, stanowczość, oznacza silna wolę działania. Zielony mocno łączy się z aspektami osobowości, mówi o potrzebie uznania i poważania przez innych.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750" y="474663"/>
            <a:ext cx="7993063" cy="54435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Pomarańczowy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dążenie do sukcesu, żywotność, radość, dynamizm, w nadmiarze to nadpobudliwość, niepokój, pobudzenie.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Różowy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emocje ale również spokój, czułość i łagodność. Różowe tło to zbytnia delikatność.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Szary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- neutralny, jego nadmiar to trudność w wyrażaniu uczuć i przechodzeniu do czynu.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Biały</a:t>
            </a:r>
            <a:r>
              <a:rPr lang="pl-PL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- dystans pomiędzy postaciami, zamalowywanie tła to panowanie nad pustką, zachowanie lękowe.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Brązowy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- interesowanie się zawartością „nocnika”. Zubożenie życia emocjonalnego, cofanie się. Kolor odwrotu do przeszłości. Osoba ,,brązowa” to brak bezpieczeństwa z jej strony.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Czarny - kolor buntu, negacja, smutek, rozpacz( jeżeli w nadmiarze). Małe ilości to lęk.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288" y="333375"/>
            <a:ext cx="8353425" cy="5770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Wybrane elementy i symbole: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Dom - atmosfera rodzinna.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Okna w rogach, upośledzenie.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Dużo drzwi pragnienie kontaktu.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Małe okna dom zamknięty dla innych, duże to otwartość, dobra atmosfera w domu.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Zaciemnione - zamykanie się, depresja.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Komin -ognisko domowe.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Dym - atmosfera uczuć w domu, dużo dymu, atmosfera napięta, częste awantury, dym w kierunku lewym to przywiązanie do matki, prawym do ojca.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Dach - im większy tym człowiek bardziej samotny, odpowiada za myśli i wyobraźnie.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Mur - to chronienie się, osoba zamknięta w sobie.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Dom w przypadku rozwodu - to 2 domy połączone liną, samochodem.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rostokąt 1"/>
          <p:cNvSpPr>
            <a:spLocks noChangeArrowheads="1"/>
          </p:cNvSpPr>
          <p:nvPr/>
        </p:nvSpPr>
        <p:spPr bwMode="auto">
          <a:xfrm>
            <a:off x="1258888" y="836613"/>
            <a:ext cx="72009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Droga - wędrówka przez życie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Wiatrak- brak własnej aktywności, osoba działająca w różnych kierunkach, często pod presją innych.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Woda - życie, powiązanie z matką.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Słońce - autorytet ojca.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Księżyc - lękliwość, niepokój.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Gwiazda -chęć podobania się innym, błyszczenia przed nimi.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Kot - potrzeba miłości.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Smok -wyobrażenie ojca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Dinozaur -wyobrażenie mamy.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rostokąt 1"/>
          <p:cNvSpPr>
            <a:spLocks noChangeArrowheads="1"/>
          </p:cNvSpPr>
          <p:nvPr/>
        </p:nvSpPr>
        <p:spPr bwMode="auto">
          <a:xfrm>
            <a:off x="468313" y="908050"/>
            <a:ext cx="8064500" cy="333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lnSpc>
                <a:spcPct val="200000"/>
              </a:lnSpc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	Sztuka jest ważnym elementem naszego życia. Pozwala rozwijać umysł, nie tylko dziecka, ale i osób dorosłych. Wielu z nas przez rysowanie, malowanie czy pisanie stara się rozładować negatywną energię, złość, agresję oraz próbuje zapomnieć o problemach dnia codziennego oddając się sztuce. Rysunek może być w tym przypadku świetną pigułką na depresję, stres czy po prostu wypełnieniem czasu wolnego.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rostokąt 1"/>
          <p:cNvSpPr>
            <a:spLocks noChangeArrowheads="1"/>
          </p:cNvSpPr>
          <p:nvPr/>
        </p:nvSpPr>
        <p:spPr bwMode="auto">
          <a:xfrm>
            <a:off x="755650" y="981075"/>
            <a:ext cx="7561263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	Kredki, najlepiej miękkie pastele. Farby, najlepiej plakatowe i fajny, duży pędzel. Duża kartka papieru. Tylko tyle potrzeba by sprawić radość naszemu maluchowi i zająć go na jakiś czas… Dzieci uwielbiają rysować, malować, tworzyć własne dzieła. </a:t>
            </a:r>
          </a:p>
          <a:p>
            <a:pPr algn="just">
              <a:lnSpc>
                <a:spcPct val="150000"/>
              </a:lnSpc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	Czy my, rodzice, wiemy, że dzięki tym właśnie pracom, dzięki rysunkom, możemy lepiej poznać nasze dziecko? </a:t>
            </a:r>
          </a:p>
          <a:p>
            <a:pPr algn="just">
              <a:lnSpc>
                <a:spcPct val="150000"/>
              </a:lnSpc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Obraz stworzony przez malca może być odbiciem jego duszy.</a:t>
            </a:r>
            <a:endParaRPr lang="pl-PL" altLang="pl-PL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rostokąt 1"/>
          <p:cNvSpPr>
            <a:spLocks noChangeArrowheads="1"/>
          </p:cNvSpPr>
          <p:nvPr/>
        </p:nvSpPr>
        <p:spPr bwMode="auto">
          <a:xfrm>
            <a:off x="539750" y="1700213"/>
            <a:ext cx="777716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	Psycholodzy pracujący z dziećmi przy pomocy rysunku zwracają uwagę na sposób w jaki dziecko rysuje. Dzieci nadpobudliwe malują chaotycznie. Jeśli malec chętnie tworzy, rysując duże postaci z siłą nacisku i z rozmachem, z pewnością mamy do czynienia z kimś odważnym, pewnym siebie, energicznym. Rysunek dziecka nieśmiałego, lękliwego będzie zdecydowanie delikatny, a malowane postacie malutkie.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rostokąt 1"/>
          <p:cNvSpPr>
            <a:spLocks noChangeArrowheads="1"/>
          </p:cNvSpPr>
          <p:nvPr/>
        </p:nvSpPr>
        <p:spPr bwMode="auto">
          <a:xfrm>
            <a:off x="1042988" y="1628775"/>
            <a:ext cx="7129462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	Kolor, zagospodarowanie przestrzeni, sposób oraz kolejność rysowania dostarcza informacji o stanie emocjonalnym, o relacjach dziecka z otoczeniem. Kryteria jakimi kierujemy się analizując rysunek dziecka to przede wszystkim: siła linii, wielkość postaci i przedmiotów, kierunek rysowania, czas rysowania, kolejność rysowania postaci.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288" y="336550"/>
            <a:ext cx="8424862" cy="632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Rozmiar i grubość linii: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Linia długa, rysowana z rozmachem, o dużym nacisku – energia, odwaga, pewność siebie, czasem gwałtowność malarza (ekstrawertyzm).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Linia delikatna, słaba, krótka, niewyraźna, drżąca – nieśmiałość, zahamowanie, lękliwość, niepewność (introwertyzm).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Linia zamaszysta, chaotyczna – dziecko nadpobudliwe.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Linia przerywana – większe lub mniejsze zahamowania, niezdecydowanie.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i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Kształt linii: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Linia zakrzywiona – łagodność, czułość.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Linia kanciasta – siła, twardość.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Miękkość i krągłość linii – bierność, słabość do obrony.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Duża ilość kropek – energia, silna wola, czasem usposobienie agresywne.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Linie cieniowane, prążkowane i czarne plamy – silne odczuwanie lęku.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Wycieranie gumą, skreślenia – brak ufności we własne siły, brak akceptacji własnej osoby.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288" y="750888"/>
            <a:ext cx="8064500" cy="5216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Wielkość postaci i przedmiotów: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b="1" i="1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Małe, usytuowane z boku kartki to dziecko lękliwe, nieśmiałe, zahamowane, niepewne lub nieprzystosowane społecznie.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Duże, przerysowane elementy obrazka mówią o kreatywności, odwadze, pewności siebie jego autora.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Kierunek rysowania: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b="1" i="1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Normą jest rysowanie od lewej do prawej strony kartki (u dzieci leworęcznych przebiega to odwrotnie), jeżeli dziecko rysuje odwrotnie to takie dziecko ulega silnym stanom regresywnym, zachodzą u niego silne zmiany w sferze emocjonalnej. Dziecko takie jest wybuchowe i bardzo łatwo przechodzi z jednego stanu emocjonalnego w drugi (ze śmiechu w płacz).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750" y="476250"/>
            <a:ext cx="8208963" cy="4802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Kolejność rysowania postaci: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Pierwsza postać i często największa to osoba dla dziecka najważniejsza.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Postaci mniej ważne są pomniejszane lub czasami pomijane.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Postać bogato ozdabiana to postać, z którą dziecko jest najsilniej związane emocjonalnie.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Usytuowanie postaci względem siebie wskazuje na relacje kto jest dla dziecka bliski a kto nie.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Usytuowanie elementu najważniejszego w pracy: </a:t>
            </a:r>
            <a:endParaRPr lang="pl-PL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Centralnie, poczucie bezpieczeństwa, spokój wewnętrzny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 górze, powyżej środka, tendencja do uciekania i izolowania się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 dole, poniżej środka, tendencje depresyjne, poczucie zagrożenia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8313" y="836613"/>
            <a:ext cx="8280400" cy="3675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Usytuowanie postaci względem siebie: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Osoba narysowana najbliżej dziecka, autora pracy, jest dla niego najważniejsza, dziecko jest z nią związane bardzo silnie emocjonalnie.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Osoby opuszczone przez dziecko w jego rysunku są dla niego źródłem lęku, to wyraźne odrzucenie i izolowanie się od tej osoby.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Osoby rysowane z brzegu kartki wzbudzają w dziecku niepokój, niechęć, lub inne przykre uczucia.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Osoby rysowane jako ostatnie nie odgrywają szczególnej roli w życiu dziecka.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rostokąt 1"/>
          <p:cNvSpPr>
            <a:spLocks noChangeArrowheads="1"/>
          </p:cNvSpPr>
          <p:nvPr/>
        </p:nvSpPr>
        <p:spPr bwMode="auto">
          <a:xfrm>
            <a:off x="611188" y="1268413"/>
            <a:ext cx="8064500" cy="378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Przedmioty między osobami wskazują na nieporozumienia między nimi.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Podane ręce postaci to silna więź emocjonalna między nimi.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Brak rąk to nieporozumienia między tymi osobami, a brak dłoni to brak czułości, miłości, zrozumienia, jak również poczucie winy z powodu ich używania.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Gdy dziecko na końcu rysuje samego siebie to znaczy, że mało liczy się w rodzinie.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Gdy nie ma go w ogóle na rysunku rodziny to sygnał, że jest odrzucone emocjonalnie przez najbliższych i pozbawione ich miłości.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altLang="pl-PL">
                <a:latin typeface="Times New Roman" pitchFamily="18" charset="0"/>
                <a:cs typeface="Times New Roman" pitchFamily="18" charset="0"/>
              </a:rPr>
              <a:t>Gdy dziecko między sobą a na przykład jednym z rodziców umieszcza drzewo lub szafę, znaczy to że nie czuje się przy nim bezpiecznie.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ysunek dziecka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Rysunek dziecka</Template>
  <TotalTime>0</TotalTime>
  <Words>981</Words>
  <Application>Microsoft Office PowerPoint</Application>
  <PresentationFormat>Pokaz na ekranie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4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Wingdings</vt:lpstr>
      <vt:lpstr>Rysunek dziecka</vt:lpstr>
      <vt:lpstr>Co o psychice dziecka mówią jego rysunki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o psychice dziecka mówią jego rysunki</dc:title>
  <dc:creator>Monika</dc:creator>
  <cp:lastModifiedBy>Monika</cp:lastModifiedBy>
  <cp:revision>1</cp:revision>
  <dcterms:created xsi:type="dcterms:W3CDTF">2020-11-13T09:11:35Z</dcterms:created>
  <dcterms:modified xsi:type="dcterms:W3CDTF">2020-11-13T09:11:56Z</dcterms:modified>
</cp:coreProperties>
</file>